
<file path=[Content_Types].xml><?xml version="1.0" encoding="utf-8"?>
<Types xmlns="http://schemas.openxmlformats.org/package/2006/content-types">
  <Default Extension="aac" ContentType="audio/aac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696" r:id="rId2"/>
    <p:sldMasterId id="2147483714" r:id="rId3"/>
  </p:sldMasterIdLst>
  <p:notesMasterIdLst>
    <p:notesMasterId r:id="rId1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34" d="100"/>
          <a:sy n="34" d="100"/>
        </p:scale>
        <p:origin x="17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F03A3D-0847-4554-B07E-1730307ECEC2}" type="doc">
      <dgm:prSet loTypeId="urn:microsoft.com/office/officeart/2005/8/layout/hierarchy1" loCatId="hierarchy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DFB807C-1CCE-4495-BD13-6A41C873693D}">
      <dgm:prSet phldrT="[Text]" custT="1"/>
      <dgm:spPr/>
      <dgm:t>
        <a:bodyPr/>
        <a:lstStyle/>
        <a:p>
          <a:r>
            <a:rPr lang="en-GB" sz="1400" dirty="0"/>
            <a:t>Agenda about ICT</a:t>
          </a:r>
          <a:endParaRPr lang="en-US" sz="1400" dirty="0"/>
        </a:p>
      </dgm:t>
    </dgm:pt>
    <dgm:pt modelId="{34137974-B02F-4F23-9709-FEE6F6883840}" type="parTrans" cxnId="{C94C0017-A41D-432D-82A9-B111963D0F07}">
      <dgm:prSet/>
      <dgm:spPr/>
      <dgm:t>
        <a:bodyPr/>
        <a:lstStyle/>
        <a:p>
          <a:endParaRPr lang="en-US" sz="800"/>
        </a:p>
      </dgm:t>
    </dgm:pt>
    <dgm:pt modelId="{3800758D-DA50-46C1-B305-5E97D988BC83}" type="sibTrans" cxnId="{C94C0017-A41D-432D-82A9-B111963D0F07}">
      <dgm:prSet/>
      <dgm:spPr/>
      <dgm:t>
        <a:bodyPr/>
        <a:lstStyle/>
        <a:p>
          <a:endParaRPr lang="en-US" sz="800"/>
        </a:p>
      </dgm:t>
    </dgm:pt>
    <dgm:pt modelId="{64B755CC-01E4-461E-B41D-0A8A749BEA2D}">
      <dgm:prSet phldrT="[Text]" custT="1"/>
      <dgm:spPr/>
      <dgm:t>
        <a:bodyPr/>
        <a:lstStyle/>
        <a:p>
          <a:r>
            <a:rPr lang="en-GB" sz="1400" dirty="0"/>
            <a:t>Introduction</a:t>
          </a:r>
          <a:endParaRPr lang="en-US" sz="1400" dirty="0"/>
        </a:p>
      </dgm:t>
    </dgm:pt>
    <dgm:pt modelId="{AEBA9FAF-E7C8-40CD-B31F-29FBA5830A55}" type="parTrans" cxnId="{F1E8FA71-6C77-420C-8EE8-3EE96D4D33DD}">
      <dgm:prSet/>
      <dgm:spPr/>
      <dgm:t>
        <a:bodyPr/>
        <a:lstStyle/>
        <a:p>
          <a:endParaRPr lang="en-US"/>
        </a:p>
      </dgm:t>
    </dgm:pt>
    <dgm:pt modelId="{B1213C35-7D93-4CB6-8712-B888E39B513D}" type="sibTrans" cxnId="{F1E8FA71-6C77-420C-8EE8-3EE96D4D33DD}">
      <dgm:prSet/>
      <dgm:spPr/>
      <dgm:t>
        <a:bodyPr/>
        <a:lstStyle/>
        <a:p>
          <a:endParaRPr lang="en-US"/>
        </a:p>
      </dgm:t>
    </dgm:pt>
    <dgm:pt modelId="{90D794B9-CFF2-4856-B757-B2AAADC23835}">
      <dgm:prSet phldrT="[Text]" custT="1"/>
      <dgm:spPr/>
      <dgm:t>
        <a:bodyPr/>
        <a:lstStyle/>
        <a:p>
          <a:r>
            <a:rPr lang="en-GB" sz="1400" dirty="0"/>
            <a:t>Historical Development</a:t>
          </a:r>
          <a:endParaRPr lang="en-US" sz="1400" dirty="0"/>
        </a:p>
      </dgm:t>
    </dgm:pt>
    <dgm:pt modelId="{29E14FE6-7032-47C4-AD19-99FA0B9D73CE}" type="parTrans" cxnId="{58FA2825-C934-4D55-8157-D738EF44C470}">
      <dgm:prSet/>
      <dgm:spPr/>
      <dgm:t>
        <a:bodyPr/>
        <a:lstStyle/>
        <a:p>
          <a:endParaRPr lang="en-US"/>
        </a:p>
      </dgm:t>
    </dgm:pt>
    <dgm:pt modelId="{C7DDDDE5-FF16-4AF2-86C7-13894BD170ED}" type="sibTrans" cxnId="{58FA2825-C934-4D55-8157-D738EF44C470}">
      <dgm:prSet/>
      <dgm:spPr/>
      <dgm:t>
        <a:bodyPr/>
        <a:lstStyle/>
        <a:p>
          <a:endParaRPr lang="en-US"/>
        </a:p>
      </dgm:t>
    </dgm:pt>
    <dgm:pt modelId="{D534F442-25C7-4ECA-A3FA-5A074754ACF8}">
      <dgm:prSet phldrT="[Text]" custT="1"/>
      <dgm:spPr/>
      <dgm:t>
        <a:bodyPr/>
        <a:lstStyle/>
        <a:p>
          <a:r>
            <a:rPr lang="en-GB" sz="1400" dirty="0"/>
            <a:t>Component</a:t>
          </a:r>
          <a:endParaRPr lang="en-US" sz="1400" dirty="0"/>
        </a:p>
      </dgm:t>
    </dgm:pt>
    <dgm:pt modelId="{7BDC7E9E-5135-49EF-A8EB-6B468CEE9022}" type="parTrans" cxnId="{B03CD6B8-8C14-4748-BCC4-1B3CC9DBD42F}">
      <dgm:prSet/>
      <dgm:spPr/>
      <dgm:t>
        <a:bodyPr/>
        <a:lstStyle/>
        <a:p>
          <a:endParaRPr lang="en-US"/>
        </a:p>
      </dgm:t>
    </dgm:pt>
    <dgm:pt modelId="{D8E55AF6-B88D-4F11-9C09-865127222ECC}" type="sibTrans" cxnId="{B03CD6B8-8C14-4748-BCC4-1B3CC9DBD42F}">
      <dgm:prSet/>
      <dgm:spPr/>
      <dgm:t>
        <a:bodyPr/>
        <a:lstStyle/>
        <a:p>
          <a:endParaRPr lang="en-US"/>
        </a:p>
      </dgm:t>
    </dgm:pt>
    <dgm:pt modelId="{8EC5E29D-0070-415D-895F-E441BE5CA25E}">
      <dgm:prSet phldrT="[Text]" custT="1"/>
      <dgm:spPr/>
      <dgm:t>
        <a:bodyPr/>
        <a:lstStyle/>
        <a:p>
          <a:r>
            <a:rPr lang="en-GB" sz="1400" dirty="0"/>
            <a:t>Application</a:t>
          </a:r>
          <a:endParaRPr lang="en-US" sz="1400" dirty="0"/>
        </a:p>
      </dgm:t>
    </dgm:pt>
    <dgm:pt modelId="{9E9FBC31-2439-4771-BFE7-A507DEBC3A15}" type="parTrans" cxnId="{F6AE22D8-5DB0-4F2B-BA12-339130C56CBD}">
      <dgm:prSet/>
      <dgm:spPr/>
      <dgm:t>
        <a:bodyPr/>
        <a:lstStyle/>
        <a:p>
          <a:endParaRPr lang="en-US"/>
        </a:p>
      </dgm:t>
    </dgm:pt>
    <dgm:pt modelId="{744F907A-CDD1-4625-92CC-DEFE10583FD7}" type="sibTrans" cxnId="{F6AE22D8-5DB0-4F2B-BA12-339130C56CBD}">
      <dgm:prSet/>
      <dgm:spPr/>
      <dgm:t>
        <a:bodyPr/>
        <a:lstStyle/>
        <a:p>
          <a:endParaRPr lang="en-US"/>
        </a:p>
      </dgm:t>
    </dgm:pt>
    <dgm:pt modelId="{88AC4AE8-2288-4AF1-926E-D28BEA2614D0}">
      <dgm:prSet phldrT="[Text]" custT="1"/>
      <dgm:spPr/>
      <dgm:t>
        <a:bodyPr/>
        <a:lstStyle/>
        <a:p>
          <a:r>
            <a:rPr lang="en-GB" sz="1400" dirty="0"/>
            <a:t>Challenges</a:t>
          </a:r>
          <a:endParaRPr lang="en-US" sz="1400" dirty="0"/>
        </a:p>
      </dgm:t>
    </dgm:pt>
    <dgm:pt modelId="{72B7A71E-AF12-4A13-8022-A525F600CC60}" type="parTrans" cxnId="{88D86923-B5D7-4BF3-990A-8CB0DBE24512}">
      <dgm:prSet/>
      <dgm:spPr/>
      <dgm:t>
        <a:bodyPr/>
        <a:lstStyle/>
        <a:p>
          <a:endParaRPr lang="en-US"/>
        </a:p>
      </dgm:t>
    </dgm:pt>
    <dgm:pt modelId="{5470AD6A-33E5-456C-BA4E-D8FC7ACF07F1}" type="sibTrans" cxnId="{88D86923-B5D7-4BF3-990A-8CB0DBE24512}">
      <dgm:prSet/>
      <dgm:spPr/>
      <dgm:t>
        <a:bodyPr/>
        <a:lstStyle/>
        <a:p>
          <a:endParaRPr lang="en-US"/>
        </a:p>
      </dgm:t>
    </dgm:pt>
    <dgm:pt modelId="{186427EF-2DD5-484C-8BAF-10BFBBD2987E}">
      <dgm:prSet phldrT="[Text]" custT="1"/>
      <dgm:spPr/>
      <dgm:t>
        <a:bodyPr/>
        <a:lstStyle/>
        <a:p>
          <a:r>
            <a:rPr lang="en-GB" sz="1400" dirty="0"/>
            <a:t>Future Trends</a:t>
          </a:r>
          <a:endParaRPr lang="en-US" sz="1400" dirty="0"/>
        </a:p>
      </dgm:t>
    </dgm:pt>
    <dgm:pt modelId="{7F0C86F8-DF7B-4806-AEFF-BA696086BA85}" type="parTrans" cxnId="{3B84CEEC-0430-4CB1-A624-234D161F8F19}">
      <dgm:prSet/>
      <dgm:spPr/>
      <dgm:t>
        <a:bodyPr/>
        <a:lstStyle/>
        <a:p>
          <a:endParaRPr lang="en-US"/>
        </a:p>
      </dgm:t>
    </dgm:pt>
    <dgm:pt modelId="{589A4F63-F46E-4A66-86E8-04C3082879BC}" type="sibTrans" cxnId="{3B84CEEC-0430-4CB1-A624-234D161F8F19}">
      <dgm:prSet/>
      <dgm:spPr/>
      <dgm:t>
        <a:bodyPr/>
        <a:lstStyle/>
        <a:p>
          <a:endParaRPr lang="en-US"/>
        </a:p>
      </dgm:t>
    </dgm:pt>
    <dgm:pt modelId="{4B47641F-BAAD-4C17-8DA2-196BCC0918AE}">
      <dgm:prSet phldrT="[Text]" custT="1"/>
      <dgm:spPr/>
      <dgm:t>
        <a:bodyPr/>
        <a:lstStyle/>
        <a:p>
          <a:r>
            <a:rPr lang="en-GB" sz="1400" dirty="0"/>
            <a:t>Conclusion</a:t>
          </a:r>
          <a:endParaRPr lang="en-US" sz="1400" dirty="0"/>
        </a:p>
      </dgm:t>
    </dgm:pt>
    <dgm:pt modelId="{2BBBFD4C-ACBE-41D8-ADD8-ABAA9E0D8BD1}" type="parTrans" cxnId="{33AF40C2-CC6C-4B8F-A182-E54B5B6ADC3B}">
      <dgm:prSet/>
      <dgm:spPr/>
      <dgm:t>
        <a:bodyPr/>
        <a:lstStyle/>
        <a:p>
          <a:endParaRPr lang="en-US"/>
        </a:p>
      </dgm:t>
    </dgm:pt>
    <dgm:pt modelId="{49659C18-7427-4E11-8674-7E996DB3BC4C}" type="sibTrans" cxnId="{33AF40C2-CC6C-4B8F-A182-E54B5B6ADC3B}">
      <dgm:prSet/>
      <dgm:spPr/>
      <dgm:t>
        <a:bodyPr/>
        <a:lstStyle/>
        <a:p>
          <a:endParaRPr lang="en-US"/>
        </a:p>
      </dgm:t>
    </dgm:pt>
    <dgm:pt modelId="{7BA2F912-6949-4502-8A4E-086CB02A0566}">
      <dgm:prSet phldrT="[Text]" custT="1"/>
      <dgm:spPr/>
      <dgm:t>
        <a:bodyPr/>
        <a:lstStyle/>
        <a:p>
          <a:r>
            <a:rPr lang="en-GB" sz="1400" dirty="0"/>
            <a:t>Benefits</a:t>
          </a:r>
          <a:endParaRPr lang="en-US" sz="1400" dirty="0"/>
        </a:p>
      </dgm:t>
    </dgm:pt>
    <dgm:pt modelId="{369A99F7-B62D-4FB1-9216-5A378A50299E}" type="parTrans" cxnId="{3AD08B02-6489-43DD-A1E5-E5768C011662}">
      <dgm:prSet/>
      <dgm:spPr/>
      <dgm:t>
        <a:bodyPr/>
        <a:lstStyle/>
        <a:p>
          <a:endParaRPr lang="en-US"/>
        </a:p>
      </dgm:t>
    </dgm:pt>
    <dgm:pt modelId="{80CE0016-C359-4315-A6A4-18882A86B201}" type="sibTrans" cxnId="{3AD08B02-6489-43DD-A1E5-E5768C011662}">
      <dgm:prSet/>
      <dgm:spPr/>
      <dgm:t>
        <a:bodyPr/>
        <a:lstStyle/>
        <a:p>
          <a:endParaRPr lang="en-US"/>
        </a:p>
      </dgm:t>
    </dgm:pt>
    <dgm:pt modelId="{7DCFA0D0-C50E-4132-811D-D327AE40DCF4}" type="pres">
      <dgm:prSet presAssocID="{7CF03A3D-0847-4554-B07E-1730307ECE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C9CD732-0F10-4189-8D55-BECA3C97F251}" type="pres">
      <dgm:prSet presAssocID="{9DFB807C-1CCE-4495-BD13-6A41C873693D}" presName="hierRoot1" presStyleCnt="0"/>
      <dgm:spPr/>
    </dgm:pt>
    <dgm:pt modelId="{2B395703-4D0C-4F64-B2EB-1F8BF5637096}" type="pres">
      <dgm:prSet presAssocID="{9DFB807C-1CCE-4495-BD13-6A41C873693D}" presName="composite" presStyleCnt="0"/>
      <dgm:spPr/>
    </dgm:pt>
    <dgm:pt modelId="{522382F9-8667-4B5C-94C2-C1426F7B0299}" type="pres">
      <dgm:prSet presAssocID="{9DFB807C-1CCE-4495-BD13-6A41C873693D}" presName="background" presStyleLbl="node0" presStyleIdx="0" presStyleCnt="1"/>
      <dgm:spPr/>
    </dgm:pt>
    <dgm:pt modelId="{9BBAFC1B-C47A-4369-931F-2753EF3D509F}" type="pres">
      <dgm:prSet presAssocID="{9DFB807C-1CCE-4495-BD13-6A41C873693D}" presName="text" presStyleLbl="fgAcc0" presStyleIdx="0" presStyleCnt="1" custScaleX="181534" custScaleY="148301">
        <dgm:presLayoutVars>
          <dgm:chPref val="3"/>
        </dgm:presLayoutVars>
      </dgm:prSet>
      <dgm:spPr/>
    </dgm:pt>
    <dgm:pt modelId="{0E2A7DE3-2027-4EA4-9072-5164DB3403AF}" type="pres">
      <dgm:prSet presAssocID="{9DFB807C-1CCE-4495-BD13-6A41C873693D}" presName="hierChild2" presStyleCnt="0"/>
      <dgm:spPr/>
    </dgm:pt>
    <dgm:pt modelId="{D373D294-3EEA-4353-8D2E-08E0B23BE098}" type="pres">
      <dgm:prSet presAssocID="{AEBA9FAF-E7C8-40CD-B31F-29FBA5830A55}" presName="Name10" presStyleLbl="parChTrans1D2" presStyleIdx="0" presStyleCnt="8"/>
      <dgm:spPr/>
    </dgm:pt>
    <dgm:pt modelId="{B4042787-2B78-4707-BEA9-3B7323CC2C20}" type="pres">
      <dgm:prSet presAssocID="{64B755CC-01E4-461E-B41D-0A8A749BEA2D}" presName="hierRoot2" presStyleCnt="0"/>
      <dgm:spPr/>
    </dgm:pt>
    <dgm:pt modelId="{EE7E2506-E77B-422B-B339-4E29AAFBA062}" type="pres">
      <dgm:prSet presAssocID="{64B755CC-01E4-461E-B41D-0A8A749BEA2D}" presName="composite2" presStyleCnt="0"/>
      <dgm:spPr/>
    </dgm:pt>
    <dgm:pt modelId="{A3F9D15F-20E8-4CD1-8196-91AD071E77AB}" type="pres">
      <dgm:prSet presAssocID="{64B755CC-01E4-461E-B41D-0A8A749BEA2D}" presName="background2" presStyleLbl="node2" presStyleIdx="0" presStyleCnt="8"/>
      <dgm:spPr/>
    </dgm:pt>
    <dgm:pt modelId="{847C4158-4101-4701-9A70-50D7DC025D59}" type="pres">
      <dgm:prSet presAssocID="{64B755CC-01E4-461E-B41D-0A8A749BEA2D}" presName="text2" presStyleLbl="fgAcc2" presStyleIdx="0" presStyleCnt="8" custScaleY="148942">
        <dgm:presLayoutVars>
          <dgm:chPref val="3"/>
        </dgm:presLayoutVars>
      </dgm:prSet>
      <dgm:spPr/>
    </dgm:pt>
    <dgm:pt modelId="{D3A8F425-1B6A-44AA-ACF3-48CE4D55A00A}" type="pres">
      <dgm:prSet presAssocID="{64B755CC-01E4-461E-B41D-0A8A749BEA2D}" presName="hierChild3" presStyleCnt="0"/>
      <dgm:spPr/>
    </dgm:pt>
    <dgm:pt modelId="{6C76CF20-8F61-4491-B028-C60BF6F1E8B9}" type="pres">
      <dgm:prSet presAssocID="{29E14FE6-7032-47C4-AD19-99FA0B9D73CE}" presName="Name10" presStyleLbl="parChTrans1D2" presStyleIdx="1" presStyleCnt="8"/>
      <dgm:spPr/>
    </dgm:pt>
    <dgm:pt modelId="{75F3C783-0E58-4788-B793-57B91F1D10E1}" type="pres">
      <dgm:prSet presAssocID="{90D794B9-CFF2-4856-B757-B2AAADC23835}" presName="hierRoot2" presStyleCnt="0"/>
      <dgm:spPr/>
    </dgm:pt>
    <dgm:pt modelId="{C7DB9E56-3DAC-4640-B651-B8F106F817D0}" type="pres">
      <dgm:prSet presAssocID="{90D794B9-CFF2-4856-B757-B2AAADC23835}" presName="composite2" presStyleCnt="0"/>
      <dgm:spPr/>
    </dgm:pt>
    <dgm:pt modelId="{F7F89CBB-5E67-42E0-A9E7-7F830A6F273C}" type="pres">
      <dgm:prSet presAssocID="{90D794B9-CFF2-4856-B757-B2AAADC23835}" presName="background2" presStyleLbl="node2" presStyleIdx="1" presStyleCnt="8"/>
      <dgm:spPr/>
    </dgm:pt>
    <dgm:pt modelId="{F123DE9D-D7BC-4402-A829-A8C8548B8580}" type="pres">
      <dgm:prSet presAssocID="{90D794B9-CFF2-4856-B757-B2AAADC23835}" presName="text2" presStyleLbl="fgAcc2" presStyleIdx="1" presStyleCnt="8" custScaleY="153382">
        <dgm:presLayoutVars>
          <dgm:chPref val="3"/>
        </dgm:presLayoutVars>
      </dgm:prSet>
      <dgm:spPr/>
    </dgm:pt>
    <dgm:pt modelId="{B478F5E7-75A7-4A1F-B7FB-16AF1727D06B}" type="pres">
      <dgm:prSet presAssocID="{90D794B9-CFF2-4856-B757-B2AAADC23835}" presName="hierChild3" presStyleCnt="0"/>
      <dgm:spPr/>
    </dgm:pt>
    <dgm:pt modelId="{7F512B26-F104-4C0A-8515-DF51EE6B4F97}" type="pres">
      <dgm:prSet presAssocID="{7BDC7E9E-5135-49EF-A8EB-6B468CEE9022}" presName="Name10" presStyleLbl="parChTrans1D2" presStyleIdx="2" presStyleCnt="8"/>
      <dgm:spPr/>
    </dgm:pt>
    <dgm:pt modelId="{A8C8684A-FBAE-4027-99B6-665A9278415F}" type="pres">
      <dgm:prSet presAssocID="{D534F442-25C7-4ECA-A3FA-5A074754ACF8}" presName="hierRoot2" presStyleCnt="0"/>
      <dgm:spPr/>
    </dgm:pt>
    <dgm:pt modelId="{E8E948AE-DD3C-4B6F-93E2-E9934FBAE93C}" type="pres">
      <dgm:prSet presAssocID="{D534F442-25C7-4ECA-A3FA-5A074754ACF8}" presName="composite2" presStyleCnt="0"/>
      <dgm:spPr/>
    </dgm:pt>
    <dgm:pt modelId="{4AB4CF21-B9E1-4D56-BF8D-89B701033182}" type="pres">
      <dgm:prSet presAssocID="{D534F442-25C7-4ECA-A3FA-5A074754ACF8}" presName="background2" presStyleLbl="node2" presStyleIdx="2" presStyleCnt="8"/>
      <dgm:spPr/>
    </dgm:pt>
    <dgm:pt modelId="{1037F79F-2CC3-43FF-93EC-D5E47F2C0C1F}" type="pres">
      <dgm:prSet presAssocID="{D534F442-25C7-4ECA-A3FA-5A074754ACF8}" presName="text2" presStyleLbl="fgAcc2" presStyleIdx="2" presStyleCnt="8" custScaleY="155654">
        <dgm:presLayoutVars>
          <dgm:chPref val="3"/>
        </dgm:presLayoutVars>
      </dgm:prSet>
      <dgm:spPr/>
    </dgm:pt>
    <dgm:pt modelId="{B8C69257-7CCF-4094-A57D-43BD08C862FE}" type="pres">
      <dgm:prSet presAssocID="{D534F442-25C7-4ECA-A3FA-5A074754ACF8}" presName="hierChild3" presStyleCnt="0"/>
      <dgm:spPr/>
    </dgm:pt>
    <dgm:pt modelId="{784FCE22-BA95-43D7-A20D-120D973E7FB4}" type="pres">
      <dgm:prSet presAssocID="{9E9FBC31-2439-4771-BFE7-A507DEBC3A15}" presName="Name10" presStyleLbl="parChTrans1D2" presStyleIdx="3" presStyleCnt="8"/>
      <dgm:spPr/>
    </dgm:pt>
    <dgm:pt modelId="{DD1E5C57-AA59-4E63-926A-0E4A54DEC3D8}" type="pres">
      <dgm:prSet presAssocID="{8EC5E29D-0070-415D-895F-E441BE5CA25E}" presName="hierRoot2" presStyleCnt="0"/>
      <dgm:spPr/>
    </dgm:pt>
    <dgm:pt modelId="{C9F7CD81-D346-499A-B618-63130E25A43B}" type="pres">
      <dgm:prSet presAssocID="{8EC5E29D-0070-415D-895F-E441BE5CA25E}" presName="composite2" presStyleCnt="0"/>
      <dgm:spPr/>
    </dgm:pt>
    <dgm:pt modelId="{5D51EC33-C530-4BD9-93AE-3364B501FCF7}" type="pres">
      <dgm:prSet presAssocID="{8EC5E29D-0070-415D-895F-E441BE5CA25E}" presName="background2" presStyleLbl="node2" presStyleIdx="3" presStyleCnt="8"/>
      <dgm:spPr/>
    </dgm:pt>
    <dgm:pt modelId="{D93189FE-CB9A-4F75-A1C9-78A7079CFD7D}" type="pres">
      <dgm:prSet presAssocID="{8EC5E29D-0070-415D-895F-E441BE5CA25E}" presName="text2" presStyleLbl="fgAcc2" presStyleIdx="3" presStyleCnt="8" custScaleY="155548">
        <dgm:presLayoutVars>
          <dgm:chPref val="3"/>
        </dgm:presLayoutVars>
      </dgm:prSet>
      <dgm:spPr/>
    </dgm:pt>
    <dgm:pt modelId="{68F2FBE3-14D3-4B89-9270-17B716FE44DB}" type="pres">
      <dgm:prSet presAssocID="{8EC5E29D-0070-415D-895F-E441BE5CA25E}" presName="hierChild3" presStyleCnt="0"/>
      <dgm:spPr/>
    </dgm:pt>
    <dgm:pt modelId="{7EECCD6E-1FC0-4659-851C-CF829B2EA1F7}" type="pres">
      <dgm:prSet presAssocID="{369A99F7-B62D-4FB1-9216-5A378A50299E}" presName="Name10" presStyleLbl="parChTrans1D2" presStyleIdx="4" presStyleCnt="8"/>
      <dgm:spPr/>
    </dgm:pt>
    <dgm:pt modelId="{C76CCFD9-7DEA-4A0C-AD4F-B415E7203559}" type="pres">
      <dgm:prSet presAssocID="{7BA2F912-6949-4502-8A4E-086CB02A0566}" presName="hierRoot2" presStyleCnt="0"/>
      <dgm:spPr/>
    </dgm:pt>
    <dgm:pt modelId="{EE28C95E-FCB9-444F-B123-E3987A61AF29}" type="pres">
      <dgm:prSet presAssocID="{7BA2F912-6949-4502-8A4E-086CB02A0566}" presName="composite2" presStyleCnt="0"/>
      <dgm:spPr/>
    </dgm:pt>
    <dgm:pt modelId="{A506E9C6-FB2C-4854-B900-89B32452A079}" type="pres">
      <dgm:prSet presAssocID="{7BA2F912-6949-4502-8A4E-086CB02A0566}" presName="background2" presStyleLbl="node2" presStyleIdx="4" presStyleCnt="8"/>
      <dgm:spPr/>
    </dgm:pt>
    <dgm:pt modelId="{77496106-5D13-47DC-A657-FC271354F362}" type="pres">
      <dgm:prSet presAssocID="{7BA2F912-6949-4502-8A4E-086CB02A0566}" presName="text2" presStyleLbl="fgAcc2" presStyleIdx="4" presStyleCnt="8" custScaleY="164428">
        <dgm:presLayoutVars>
          <dgm:chPref val="3"/>
        </dgm:presLayoutVars>
      </dgm:prSet>
      <dgm:spPr/>
    </dgm:pt>
    <dgm:pt modelId="{DFE1B27D-BB0F-4A05-BF74-DBB373839579}" type="pres">
      <dgm:prSet presAssocID="{7BA2F912-6949-4502-8A4E-086CB02A0566}" presName="hierChild3" presStyleCnt="0"/>
      <dgm:spPr/>
    </dgm:pt>
    <dgm:pt modelId="{E9C656BD-F782-47AC-BE1C-19DD62752B25}" type="pres">
      <dgm:prSet presAssocID="{72B7A71E-AF12-4A13-8022-A525F600CC60}" presName="Name10" presStyleLbl="parChTrans1D2" presStyleIdx="5" presStyleCnt="8"/>
      <dgm:spPr/>
    </dgm:pt>
    <dgm:pt modelId="{8DDC2BF0-F4F5-45FA-B65B-5A6FE97BD8F9}" type="pres">
      <dgm:prSet presAssocID="{88AC4AE8-2288-4AF1-926E-D28BEA2614D0}" presName="hierRoot2" presStyleCnt="0"/>
      <dgm:spPr/>
    </dgm:pt>
    <dgm:pt modelId="{7DF863AC-B392-45A7-A5EC-E9FD0E06439E}" type="pres">
      <dgm:prSet presAssocID="{88AC4AE8-2288-4AF1-926E-D28BEA2614D0}" presName="composite2" presStyleCnt="0"/>
      <dgm:spPr/>
    </dgm:pt>
    <dgm:pt modelId="{39A64402-6897-44B0-890C-44F939F5919A}" type="pres">
      <dgm:prSet presAssocID="{88AC4AE8-2288-4AF1-926E-D28BEA2614D0}" presName="background2" presStyleLbl="node2" presStyleIdx="5" presStyleCnt="8"/>
      <dgm:spPr/>
    </dgm:pt>
    <dgm:pt modelId="{22A04B35-2E08-4E66-B434-395CD5D88A2E}" type="pres">
      <dgm:prSet presAssocID="{88AC4AE8-2288-4AF1-926E-D28BEA2614D0}" presName="text2" presStyleLbl="fgAcc2" presStyleIdx="5" presStyleCnt="8" custScaleY="164428">
        <dgm:presLayoutVars>
          <dgm:chPref val="3"/>
        </dgm:presLayoutVars>
      </dgm:prSet>
      <dgm:spPr/>
    </dgm:pt>
    <dgm:pt modelId="{622CF3FA-8EFE-45CF-B7D5-9EBA89B69900}" type="pres">
      <dgm:prSet presAssocID="{88AC4AE8-2288-4AF1-926E-D28BEA2614D0}" presName="hierChild3" presStyleCnt="0"/>
      <dgm:spPr/>
    </dgm:pt>
    <dgm:pt modelId="{A9AB0779-A3A0-407A-8FA0-DCA215A75109}" type="pres">
      <dgm:prSet presAssocID="{7F0C86F8-DF7B-4806-AEFF-BA696086BA85}" presName="Name10" presStyleLbl="parChTrans1D2" presStyleIdx="6" presStyleCnt="8"/>
      <dgm:spPr/>
    </dgm:pt>
    <dgm:pt modelId="{8EBA291E-196C-4863-81F9-36570F0144A5}" type="pres">
      <dgm:prSet presAssocID="{186427EF-2DD5-484C-8BAF-10BFBBD2987E}" presName="hierRoot2" presStyleCnt="0"/>
      <dgm:spPr/>
    </dgm:pt>
    <dgm:pt modelId="{488285CB-5478-4B34-9B4D-9AB37EE13920}" type="pres">
      <dgm:prSet presAssocID="{186427EF-2DD5-484C-8BAF-10BFBBD2987E}" presName="composite2" presStyleCnt="0"/>
      <dgm:spPr/>
    </dgm:pt>
    <dgm:pt modelId="{AC46E230-95EF-4843-9067-CCBC5E185357}" type="pres">
      <dgm:prSet presAssocID="{186427EF-2DD5-484C-8BAF-10BFBBD2987E}" presName="background2" presStyleLbl="node2" presStyleIdx="6" presStyleCnt="8"/>
      <dgm:spPr/>
    </dgm:pt>
    <dgm:pt modelId="{AAFDD531-830E-4800-9F38-BC8AE6B56BA0}" type="pres">
      <dgm:prSet presAssocID="{186427EF-2DD5-484C-8BAF-10BFBBD2987E}" presName="text2" presStyleLbl="fgAcc2" presStyleIdx="6" presStyleCnt="8" custScaleY="168868">
        <dgm:presLayoutVars>
          <dgm:chPref val="3"/>
        </dgm:presLayoutVars>
      </dgm:prSet>
      <dgm:spPr/>
    </dgm:pt>
    <dgm:pt modelId="{EE0A5EF0-451F-415D-8F64-328E552FD2FC}" type="pres">
      <dgm:prSet presAssocID="{186427EF-2DD5-484C-8BAF-10BFBBD2987E}" presName="hierChild3" presStyleCnt="0"/>
      <dgm:spPr/>
    </dgm:pt>
    <dgm:pt modelId="{38C80A60-C09C-467C-A11E-56FC67D95C4A}" type="pres">
      <dgm:prSet presAssocID="{2BBBFD4C-ACBE-41D8-ADD8-ABAA9E0D8BD1}" presName="Name10" presStyleLbl="parChTrans1D2" presStyleIdx="7" presStyleCnt="8"/>
      <dgm:spPr/>
    </dgm:pt>
    <dgm:pt modelId="{D00A388D-19D1-4C53-8F42-13DA3B96CC44}" type="pres">
      <dgm:prSet presAssocID="{4B47641F-BAAD-4C17-8DA2-196BCC0918AE}" presName="hierRoot2" presStyleCnt="0"/>
      <dgm:spPr/>
    </dgm:pt>
    <dgm:pt modelId="{29464A95-029A-4311-A58C-B431E7F5F2BF}" type="pres">
      <dgm:prSet presAssocID="{4B47641F-BAAD-4C17-8DA2-196BCC0918AE}" presName="composite2" presStyleCnt="0"/>
      <dgm:spPr/>
    </dgm:pt>
    <dgm:pt modelId="{08F4DB85-FEC4-4218-9605-A74B914FF257}" type="pres">
      <dgm:prSet presAssocID="{4B47641F-BAAD-4C17-8DA2-196BCC0918AE}" presName="background2" presStyleLbl="node2" presStyleIdx="7" presStyleCnt="8"/>
      <dgm:spPr/>
    </dgm:pt>
    <dgm:pt modelId="{4B43FC3D-3C3D-41DE-AA49-895EABCE4B8B}" type="pres">
      <dgm:prSet presAssocID="{4B47641F-BAAD-4C17-8DA2-196BCC0918AE}" presName="text2" presStyleLbl="fgAcc2" presStyleIdx="7" presStyleCnt="8" custScaleY="168867">
        <dgm:presLayoutVars>
          <dgm:chPref val="3"/>
        </dgm:presLayoutVars>
      </dgm:prSet>
      <dgm:spPr/>
    </dgm:pt>
    <dgm:pt modelId="{C06BCE1A-8DCC-4487-8D20-7E25AC7F9996}" type="pres">
      <dgm:prSet presAssocID="{4B47641F-BAAD-4C17-8DA2-196BCC0918AE}" presName="hierChild3" presStyleCnt="0"/>
      <dgm:spPr/>
    </dgm:pt>
  </dgm:ptLst>
  <dgm:cxnLst>
    <dgm:cxn modelId="{3AD08B02-6489-43DD-A1E5-E5768C011662}" srcId="{9DFB807C-1CCE-4495-BD13-6A41C873693D}" destId="{7BA2F912-6949-4502-8A4E-086CB02A0566}" srcOrd="4" destOrd="0" parTransId="{369A99F7-B62D-4FB1-9216-5A378A50299E}" sibTransId="{80CE0016-C359-4315-A6A4-18882A86B201}"/>
    <dgm:cxn modelId="{C94C0017-A41D-432D-82A9-B111963D0F07}" srcId="{7CF03A3D-0847-4554-B07E-1730307ECEC2}" destId="{9DFB807C-1CCE-4495-BD13-6A41C873693D}" srcOrd="0" destOrd="0" parTransId="{34137974-B02F-4F23-9709-FEE6F6883840}" sibTransId="{3800758D-DA50-46C1-B305-5E97D988BC83}"/>
    <dgm:cxn modelId="{F812B61D-B285-408C-8D75-EAB08210FAF5}" type="presOf" srcId="{7BA2F912-6949-4502-8A4E-086CB02A0566}" destId="{77496106-5D13-47DC-A657-FC271354F362}" srcOrd="0" destOrd="0" presId="urn:microsoft.com/office/officeart/2005/8/layout/hierarchy1"/>
    <dgm:cxn modelId="{4536D120-9551-4D26-BF0B-4374BB5CDA65}" type="presOf" srcId="{AEBA9FAF-E7C8-40CD-B31F-29FBA5830A55}" destId="{D373D294-3EEA-4353-8D2E-08E0B23BE098}" srcOrd="0" destOrd="0" presId="urn:microsoft.com/office/officeart/2005/8/layout/hierarchy1"/>
    <dgm:cxn modelId="{88D86923-B5D7-4BF3-990A-8CB0DBE24512}" srcId="{9DFB807C-1CCE-4495-BD13-6A41C873693D}" destId="{88AC4AE8-2288-4AF1-926E-D28BEA2614D0}" srcOrd="5" destOrd="0" parTransId="{72B7A71E-AF12-4A13-8022-A525F600CC60}" sibTransId="{5470AD6A-33E5-456C-BA4E-D8FC7ACF07F1}"/>
    <dgm:cxn modelId="{58FA2825-C934-4D55-8157-D738EF44C470}" srcId="{9DFB807C-1CCE-4495-BD13-6A41C873693D}" destId="{90D794B9-CFF2-4856-B757-B2AAADC23835}" srcOrd="1" destOrd="0" parTransId="{29E14FE6-7032-47C4-AD19-99FA0B9D73CE}" sibTransId="{C7DDDDE5-FF16-4AF2-86C7-13894BD170ED}"/>
    <dgm:cxn modelId="{88A9893A-D767-44BC-A857-93A2BEB6CECF}" type="presOf" srcId="{4B47641F-BAAD-4C17-8DA2-196BCC0918AE}" destId="{4B43FC3D-3C3D-41DE-AA49-895EABCE4B8B}" srcOrd="0" destOrd="0" presId="urn:microsoft.com/office/officeart/2005/8/layout/hierarchy1"/>
    <dgm:cxn modelId="{EF21E345-0F2E-49B2-9D5C-C991B3A40FA1}" type="presOf" srcId="{64B755CC-01E4-461E-B41D-0A8A749BEA2D}" destId="{847C4158-4101-4701-9A70-50D7DC025D59}" srcOrd="0" destOrd="0" presId="urn:microsoft.com/office/officeart/2005/8/layout/hierarchy1"/>
    <dgm:cxn modelId="{B92F316D-5CF7-4CC1-A16F-69F464CFB5D3}" type="presOf" srcId="{369A99F7-B62D-4FB1-9216-5A378A50299E}" destId="{7EECCD6E-1FC0-4659-851C-CF829B2EA1F7}" srcOrd="0" destOrd="0" presId="urn:microsoft.com/office/officeart/2005/8/layout/hierarchy1"/>
    <dgm:cxn modelId="{FDB1B271-8ED1-4BD1-8729-DF070AD12843}" type="presOf" srcId="{72B7A71E-AF12-4A13-8022-A525F600CC60}" destId="{E9C656BD-F782-47AC-BE1C-19DD62752B25}" srcOrd="0" destOrd="0" presId="urn:microsoft.com/office/officeart/2005/8/layout/hierarchy1"/>
    <dgm:cxn modelId="{F1E8FA71-6C77-420C-8EE8-3EE96D4D33DD}" srcId="{9DFB807C-1CCE-4495-BD13-6A41C873693D}" destId="{64B755CC-01E4-461E-B41D-0A8A749BEA2D}" srcOrd="0" destOrd="0" parTransId="{AEBA9FAF-E7C8-40CD-B31F-29FBA5830A55}" sibTransId="{B1213C35-7D93-4CB6-8712-B888E39B513D}"/>
    <dgm:cxn modelId="{7D375872-0474-47E8-A976-7B6652EB1DDE}" type="presOf" srcId="{9E9FBC31-2439-4771-BFE7-A507DEBC3A15}" destId="{784FCE22-BA95-43D7-A20D-120D973E7FB4}" srcOrd="0" destOrd="0" presId="urn:microsoft.com/office/officeart/2005/8/layout/hierarchy1"/>
    <dgm:cxn modelId="{59870577-ACB8-4CB3-8D62-2450FFED86F2}" type="presOf" srcId="{29E14FE6-7032-47C4-AD19-99FA0B9D73CE}" destId="{6C76CF20-8F61-4491-B028-C60BF6F1E8B9}" srcOrd="0" destOrd="0" presId="urn:microsoft.com/office/officeart/2005/8/layout/hierarchy1"/>
    <dgm:cxn modelId="{C5287699-A469-45EA-8A66-8162FACEC772}" type="presOf" srcId="{88AC4AE8-2288-4AF1-926E-D28BEA2614D0}" destId="{22A04B35-2E08-4E66-B434-395CD5D88A2E}" srcOrd="0" destOrd="0" presId="urn:microsoft.com/office/officeart/2005/8/layout/hierarchy1"/>
    <dgm:cxn modelId="{8B4A349A-B1A2-4226-B354-3A227BC16263}" type="presOf" srcId="{8EC5E29D-0070-415D-895F-E441BE5CA25E}" destId="{D93189FE-CB9A-4F75-A1C9-78A7079CFD7D}" srcOrd="0" destOrd="0" presId="urn:microsoft.com/office/officeart/2005/8/layout/hierarchy1"/>
    <dgm:cxn modelId="{D953B9A9-924C-4C4F-9E2A-F55AA69756D2}" type="presOf" srcId="{D534F442-25C7-4ECA-A3FA-5A074754ACF8}" destId="{1037F79F-2CC3-43FF-93EC-D5E47F2C0C1F}" srcOrd="0" destOrd="0" presId="urn:microsoft.com/office/officeart/2005/8/layout/hierarchy1"/>
    <dgm:cxn modelId="{3EA27BAF-21FC-4B5B-946C-893AC22F01C0}" type="presOf" srcId="{7BDC7E9E-5135-49EF-A8EB-6B468CEE9022}" destId="{7F512B26-F104-4C0A-8515-DF51EE6B4F97}" srcOrd="0" destOrd="0" presId="urn:microsoft.com/office/officeart/2005/8/layout/hierarchy1"/>
    <dgm:cxn modelId="{346721B4-E041-4EFB-BCEC-880F776F45BA}" type="presOf" srcId="{90D794B9-CFF2-4856-B757-B2AAADC23835}" destId="{F123DE9D-D7BC-4402-A829-A8C8548B8580}" srcOrd="0" destOrd="0" presId="urn:microsoft.com/office/officeart/2005/8/layout/hierarchy1"/>
    <dgm:cxn modelId="{B03CD6B8-8C14-4748-BCC4-1B3CC9DBD42F}" srcId="{9DFB807C-1CCE-4495-BD13-6A41C873693D}" destId="{D534F442-25C7-4ECA-A3FA-5A074754ACF8}" srcOrd="2" destOrd="0" parTransId="{7BDC7E9E-5135-49EF-A8EB-6B468CEE9022}" sibTransId="{D8E55AF6-B88D-4F11-9C09-865127222ECC}"/>
    <dgm:cxn modelId="{33AF40C2-CC6C-4B8F-A182-E54B5B6ADC3B}" srcId="{9DFB807C-1CCE-4495-BD13-6A41C873693D}" destId="{4B47641F-BAAD-4C17-8DA2-196BCC0918AE}" srcOrd="7" destOrd="0" parTransId="{2BBBFD4C-ACBE-41D8-ADD8-ABAA9E0D8BD1}" sibTransId="{49659C18-7427-4E11-8674-7E996DB3BC4C}"/>
    <dgm:cxn modelId="{01C39BCF-D10D-480B-8BEA-18835963F1C9}" type="presOf" srcId="{7F0C86F8-DF7B-4806-AEFF-BA696086BA85}" destId="{A9AB0779-A3A0-407A-8FA0-DCA215A75109}" srcOrd="0" destOrd="0" presId="urn:microsoft.com/office/officeart/2005/8/layout/hierarchy1"/>
    <dgm:cxn modelId="{F6AE22D8-5DB0-4F2B-BA12-339130C56CBD}" srcId="{9DFB807C-1CCE-4495-BD13-6A41C873693D}" destId="{8EC5E29D-0070-415D-895F-E441BE5CA25E}" srcOrd="3" destOrd="0" parTransId="{9E9FBC31-2439-4771-BFE7-A507DEBC3A15}" sibTransId="{744F907A-CDD1-4625-92CC-DEFE10583FD7}"/>
    <dgm:cxn modelId="{FF382DDE-CAFA-4235-B938-192BB79B850D}" type="presOf" srcId="{7CF03A3D-0847-4554-B07E-1730307ECEC2}" destId="{7DCFA0D0-C50E-4132-811D-D327AE40DCF4}" srcOrd="0" destOrd="0" presId="urn:microsoft.com/office/officeart/2005/8/layout/hierarchy1"/>
    <dgm:cxn modelId="{EEEB73EB-985B-4DE0-94EF-354B0DB37BB8}" type="presOf" srcId="{9DFB807C-1CCE-4495-BD13-6A41C873693D}" destId="{9BBAFC1B-C47A-4369-931F-2753EF3D509F}" srcOrd="0" destOrd="0" presId="urn:microsoft.com/office/officeart/2005/8/layout/hierarchy1"/>
    <dgm:cxn modelId="{3B84CEEC-0430-4CB1-A624-234D161F8F19}" srcId="{9DFB807C-1CCE-4495-BD13-6A41C873693D}" destId="{186427EF-2DD5-484C-8BAF-10BFBBD2987E}" srcOrd="6" destOrd="0" parTransId="{7F0C86F8-DF7B-4806-AEFF-BA696086BA85}" sibTransId="{589A4F63-F46E-4A66-86E8-04C3082879BC}"/>
    <dgm:cxn modelId="{98B224F1-6AE5-49BA-8A38-FECFE049852F}" type="presOf" srcId="{2BBBFD4C-ACBE-41D8-ADD8-ABAA9E0D8BD1}" destId="{38C80A60-C09C-467C-A11E-56FC67D95C4A}" srcOrd="0" destOrd="0" presId="urn:microsoft.com/office/officeart/2005/8/layout/hierarchy1"/>
    <dgm:cxn modelId="{F131A9F7-A0D0-4C94-AE2B-11784207402C}" type="presOf" srcId="{186427EF-2DD5-484C-8BAF-10BFBBD2987E}" destId="{AAFDD531-830E-4800-9F38-BC8AE6B56BA0}" srcOrd="0" destOrd="0" presId="urn:microsoft.com/office/officeart/2005/8/layout/hierarchy1"/>
    <dgm:cxn modelId="{A527F086-A069-490B-8E5D-2D245BFAEBA8}" type="presParOf" srcId="{7DCFA0D0-C50E-4132-811D-D327AE40DCF4}" destId="{DC9CD732-0F10-4189-8D55-BECA3C97F251}" srcOrd="0" destOrd="0" presId="urn:microsoft.com/office/officeart/2005/8/layout/hierarchy1"/>
    <dgm:cxn modelId="{4A9EEC6E-E932-4F81-B9BC-97E2AA6D97E3}" type="presParOf" srcId="{DC9CD732-0F10-4189-8D55-BECA3C97F251}" destId="{2B395703-4D0C-4F64-B2EB-1F8BF5637096}" srcOrd="0" destOrd="0" presId="urn:microsoft.com/office/officeart/2005/8/layout/hierarchy1"/>
    <dgm:cxn modelId="{3097C91E-44C1-4C13-AC19-77BA16D50508}" type="presParOf" srcId="{2B395703-4D0C-4F64-B2EB-1F8BF5637096}" destId="{522382F9-8667-4B5C-94C2-C1426F7B0299}" srcOrd="0" destOrd="0" presId="urn:microsoft.com/office/officeart/2005/8/layout/hierarchy1"/>
    <dgm:cxn modelId="{C9788E74-F18B-44B0-8507-6637F59DFDF5}" type="presParOf" srcId="{2B395703-4D0C-4F64-B2EB-1F8BF5637096}" destId="{9BBAFC1B-C47A-4369-931F-2753EF3D509F}" srcOrd="1" destOrd="0" presId="urn:microsoft.com/office/officeart/2005/8/layout/hierarchy1"/>
    <dgm:cxn modelId="{39043D30-EAB4-489A-AB60-21536B55AFD6}" type="presParOf" srcId="{DC9CD732-0F10-4189-8D55-BECA3C97F251}" destId="{0E2A7DE3-2027-4EA4-9072-5164DB3403AF}" srcOrd="1" destOrd="0" presId="urn:microsoft.com/office/officeart/2005/8/layout/hierarchy1"/>
    <dgm:cxn modelId="{4ECBD691-9AB2-469D-AD50-2DFBCBD13FC4}" type="presParOf" srcId="{0E2A7DE3-2027-4EA4-9072-5164DB3403AF}" destId="{D373D294-3EEA-4353-8D2E-08E0B23BE098}" srcOrd="0" destOrd="0" presId="urn:microsoft.com/office/officeart/2005/8/layout/hierarchy1"/>
    <dgm:cxn modelId="{52F9B2C3-199B-4B2C-98F4-7E666719DABD}" type="presParOf" srcId="{0E2A7DE3-2027-4EA4-9072-5164DB3403AF}" destId="{B4042787-2B78-4707-BEA9-3B7323CC2C20}" srcOrd="1" destOrd="0" presId="urn:microsoft.com/office/officeart/2005/8/layout/hierarchy1"/>
    <dgm:cxn modelId="{CF4F34B3-B0CB-4BAA-9FD2-BD843A4B51B5}" type="presParOf" srcId="{B4042787-2B78-4707-BEA9-3B7323CC2C20}" destId="{EE7E2506-E77B-422B-B339-4E29AAFBA062}" srcOrd="0" destOrd="0" presId="urn:microsoft.com/office/officeart/2005/8/layout/hierarchy1"/>
    <dgm:cxn modelId="{AA179B15-DF79-464F-B442-3310334611A6}" type="presParOf" srcId="{EE7E2506-E77B-422B-B339-4E29AAFBA062}" destId="{A3F9D15F-20E8-4CD1-8196-91AD071E77AB}" srcOrd="0" destOrd="0" presId="urn:microsoft.com/office/officeart/2005/8/layout/hierarchy1"/>
    <dgm:cxn modelId="{C6DFF56C-D5FE-42DF-A731-546B25A4BFAF}" type="presParOf" srcId="{EE7E2506-E77B-422B-B339-4E29AAFBA062}" destId="{847C4158-4101-4701-9A70-50D7DC025D59}" srcOrd="1" destOrd="0" presId="urn:microsoft.com/office/officeart/2005/8/layout/hierarchy1"/>
    <dgm:cxn modelId="{B70D79E6-2358-48EC-AB41-3E7E2972DE7E}" type="presParOf" srcId="{B4042787-2B78-4707-BEA9-3B7323CC2C20}" destId="{D3A8F425-1B6A-44AA-ACF3-48CE4D55A00A}" srcOrd="1" destOrd="0" presId="urn:microsoft.com/office/officeart/2005/8/layout/hierarchy1"/>
    <dgm:cxn modelId="{2534FDFD-FE89-453A-8984-D5FE0D94E55A}" type="presParOf" srcId="{0E2A7DE3-2027-4EA4-9072-5164DB3403AF}" destId="{6C76CF20-8F61-4491-B028-C60BF6F1E8B9}" srcOrd="2" destOrd="0" presId="urn:microsoft.com/office/officeart/2005/8/layout/hierarchy1"/>
    <dgm:cxn modelId="{EE36507F-E5C9-44A6-A66F-3F04B98F3597}" type="presParOf" srcId="{0E2A7DE3-2027-4EA4-9072-5164DB3403AF}" destId="{75F3C783-0E58-4788-B793-57B91F1D10E1}" srcOrd="3" destOrd="0" presId="urn:microsoft.com/office/officeart/2005/8/layout/hierarchy1"/>
    <dgm:cxn modelId="{78CD994C-F8A0-4C05-B6A2-E9EEFC5E1D5F}" type="presParOf" srcId="{75F3C783-0E58-4788-B793-57B91F1D10E1}" destId="{C7DB9E56-3DAC-4640-B651-B8F106F817D0}" srcOrd="0" destOrd="0" presId="urn:microsoft.com/office/officeart/2005/8/layout/hierarchy1"/>
    <dgm:cxn modelId="{7E316200-AE32-4222-AF20-EFC60A5EC3F9}" type="presParOf" srcId="{C7DB9E56-3DAC-4640-B651-B8F106F817D0}" destId="{F7F89CBB-5E67-42E0-A9E7-7F830A6F273C}" srcOrd="0" destOrd="0" presId="urn:microsoft.com/office/officeart/2005/8/layout/hierarchy1"/>
    <dgm:cxn modelId="{4705ED45-70D9-4F10-BA26-E07C0FD01E75}" type="presParOf" srcId="{C7DB9E56-3DAC-4640-B651-B8F106F817D0}" destId="{F123DE9D-D7BC-4402-A829-A8C8548B8580}" srcOrd="1" destOrd="0" presId="urn:microsoft.com/office/officeart/2005/8/layout/hierarchy1"/>
    <dgm:cxn modelId="{073ECA31-A626-42DC-BBF9-07D2CC76E46B}" type="presParOf" srcId="{75F3C783-0E58-4788-B793-57B91F1D10E1}" destId="{B478F5E7-75A7-4A1F-B7FB-16AF1727D06B}" srcOrd="1" destOrd="0" presId="urn:microsoft.com/office/officeart/2005/8/layout/hierarchy1"/>
    <dgm:cxn modelId="{91BDBD4A-1129-4294-AC1E-F5CA16193875}" type="presParOf" srcId="{0E2A7DE3-2027-4EA4-9072-5164DB3403AF}" destId="{7F512B26-F104-4C0A-8515-DF51EE6B4F97}" srcOrd="4" destOrd="0" presId="urn:microsoft.com/office/officeart/2005/8/layout/hierarchy1"/>
    <dgm:cxn modelId="{C785F397-FF75-4A91-9DAD-24DFB8B66E23}" type="presParOf" srcId="{0E2A7DE3-2027-4EA4-9072-5164DB3403AF}" destId="{A8C8684A-FBAE-4027-99B6-665A9278415F}" srcOrd="5" destOrd="0" presId="urn:microsoft.com/office/officeart/2005/8/layout/hierarchy1"/>
    <dgm:cxn modelId="{E49391FB-DDEC-4682-8B02-950065C32AEF}" type="presParOf" srcId="{A8C8684A-FBAE-4027-99B6-665A9278415F}" destId="{E8E948AE-DD3C-4B6F-93E2-E9934FBAE93C}" srcOrd="0" destOrd="0" presId="urn:microsoft.com/office/officeart/2005/8/layout/hierarchy1"/>
    <dgm:cxn modelId="{13B96289-BB41-42EF-B635-E6E41DA45518}" type="presParOf" srcId="{E8E948AE-DD3C-4B6F-93E2-E9934FBAE93C}" destId="{4AB4CF21-B9E1-4D56-BF8D-89B701033182}" srcOrd="0" destOrd="0" presId="urn:microsoft.com/office/officeart/2005/8/layout/hierarchy1"/>
    <dgm:cxn modelId="{470A223B-B225-4B1B-B8F2-C24DDC0871F4}" type="presParOf" srcId="{E8E948AE-DD3C-4B6F-93E2-E9934FBAE93C}" destId="{1037F79F-2CC3-43FF-93EC-D5E47F2C0C1F}" srcOrd="1" destOrd="0" presId="urn:microsoft.com/office/officeart/2005/8/layout/hierarchy1"/>
    <dgm:cxn modelId="{2B89F2FF-578D-4B96-9E37-4BA0D308D016}" type="presParOf" srcId="{A8C8684A-FBAE-4027-99B6-665A9278415F}" destId="{B8C69257-7CCF-4094-A57D-43BD08C862FE}" srcOrd="1" destOrd="0" presId="urn:microsoft.com/office/officeart/2005/8/layout/hierarchy1"/>
    <dgm:cxn modelId="{604DBEF8-13C0-4A1A-BFA2-DA257D57A108}" type="presParOf" srcId="{0E2A7DE3-2027-4EA4-9072-5164DB3403AF}" destId="{784FCE22-BA95-43D7-A20D-120D973E7FB4}" srcOrd="6" destOrd="0" presId="urn:microsoft.com/office/officeart/2005/8/layout/hierarchy1"/>
    <dgm:cxn modelId="{7C1DA5D3-B9D9-422E-A66F-FD2FBCDA2324}" type="presParOf" srcId="{0E2A7DE3-2027-4EA4-9072-5164DB3403AF}" destId="{DD1E5C57-AA59-4E63-926A-0E4A54DEC3D8}" srcOrd="7" destOrd="0" presId="urn:microsoft.com/office/officeart/2005/8/layout/hierarchy1"/>
    <dgm:cxn modelId="{13896DB0-1762-4501-B39F-02CC67F7A82E}" type="presParOf" srcId="{DD1E5C57-AA59-4E63-926A-0E4A54DEC3D8}" destId="{C9F7CD81-D346-499A-B618-63130E25A43B}" srcOrd="0" destOrd="0" presId="urn:microsoft.com/office/officeart/2005/8/layout/hierarchy1"/>
    <dgm:cxn modelId="{FEA979AC-4BF8-4B83-A057-8B29ADB41240}" type="presParOf" srcId="{C9F7CD81-D346-499A-B618-63130E25A43B}" destId="{5D51EC33-C530-4BD9-93AE-3364B501FCF7}" srcOrd="0" destOrd="0" presId="urn:microsoft.com/office/officeart/2005/8/layout/hierarchy1"/>
    <dgm:cxn modelId="{E2F3E94B-1618-49FC-BDE8-7A799E0763F2}" type="presParOf" srcId="{C9F7CD81-D346-499A-B618-63130E25A43B}" destId="{D93189FE-CB9A-4F75-A1C9-78A7079CFD7D}" srcOrd="1" destOrd="0" presId="urn:microsoft.com/office/officeart/2005/8/layout/hierarchy1"/>
    <dgm:cxn modelId="{9DDC9E04-E01B-4080-9DE7-9AF4146D7E96}" type="presParOf" srcId="{DD1E5C57-AA59-4E63-926A-0E4A54DEC3D8}" destId="{68F2FBE3-14D3-4B89-9270-17B716FE44DB}" srcOrd="1" destOrd="0" presId="urn:microsoft.com/office/officeart/2005/8/layout/hierarchy1"/>
    <dgm:cxn modelId="{A831921B-959D-4567-983A-CA1FAEDD1274}" type="presParOf" srcId="{0E2A7DE3-2027-4EA4-9072-5164DB3403AF}" destId="{7EECCD6E-1FC0-4659-851C-CF829B2EA1F7}" srcOrd="8" destOrd="0" presId="urn:microsoft.com/office/officeart/2005/8/layout/hierarchy1"/>
    <dgm:cxn modelId="{5F6848C7-09E3-43A9-86A6-0E200C17A892}" type="presParOf" srcId="{0E2A7DE3-2027-4EA4-9072-5164DB3403AF}" destId="{C76CCFD9-7DEA-4A0C-AD4F-B415E7203559}" srcOrd="9" destOrd="0" presId="urn:microsoft.com/office/officeart/2005/8/layout/hierarchy1"/>
    <dgm:cxn modelId="{6C439B87-1F82-4E9F-B5AA-7C3E6DAD85DD}" type="presParOf" srcId="{C76CCFD9-7DEA-4A0C-AD4F-B415E7203559}" destId="{EE28C95E-FCB9-444F-B123-E3987A61AF29}" srcOrd="0" destOrd="0" presId="urn:microsoft.com/office/officeart/2005/8/layout/hierarchy1"/>
    <dgm:cxn modelId="{5B8A9CB7-BF3E-48E5-ADD9-712DCA898D12}" type="presParOf" srcId="{EE28C95E-FCB9-444F-B123-E3987A61AF29}" destId="{A506E9C6-FB2C-4854-B900-89B32452A079}" srcOrd="0" destOrd="0" presId="urn:microsoft.com/office/officeart/2005/8/layout/hierarchy1"/>
    <dgm:cxn modelId="{5519851C-5CF6-4C0F-A6A8-BDD61BA050FE}" type="presParOf" srcId="{EE28C95E-FCB9-444F-B123-E3987A61AF29}" destId="{77496106-5D13-47DC-A657-FC271354F362}" srcOrd="1" destOrd="0" presId="urn:microsoft.com/office/officeart/2005/8/layout/hierarchy1"/>
    <dgm:cxn modelId="{66DE0D28-3FA8-4420-A4C9-2271B8BC0E23}" type="presParOf" srcId="{C76CCFD9-7DEA-4A0C-AD4F-B415E7203559}" destId="{DFE1B27D-BB0F-4A05-BF74-DBB373839579}" srcOrd="1" destOrd="0" presId="urn:microsoft.com/office/officeart/2005/8/layout/hierarchy1"/>
    <dgm:cxn modelId="{5807DA40-5ECC-43CF-AB39-29E6A5E70027}" type="presParOf" srcId="{0E2A7DE3-2027-4EA4-9072-5164DB3403AF}" destId="{E9C656BD-F782-47AC-BE1C-19DD62752B25}" srcOrd="10" destOrd="0" presId="urn:microsoft.com/office/officeart/2005/8/layout/hierarchy1"/>
    <dgm:cxn modelId="{1156E45D-F62E-4737-9A85-0F9E0FFA61C8}" type="presParOf" srcId="{0E2A7DE3-2027-4EA4-9072-5164DB3403AF}" destId="{8DDC2BF0-F4F5-45FA-B65B-5A6FE97BD8F9}" srcOrd="11" destOrd="0" presId="urn:microsoft.com/office/officeart/2005/8/layout/hierarchy1"/>
    <dgm:cxn modelId="{72D0F0B8-FE46-49E0-B2A4-634FA4744C04}" type="presParOf" srcId="{8DDC2BF0-F4F5-45FA-B65B-5A6FE97BD8F9}" destId="{7DF863AC-B392-45A7-A5EC-E9FD0E06439E}" srcOrd="0" destOrd="0" presId="urn:microsoft.com/office/officeart/2005/8/layout/hierarchy1"/>
    <dgm:cxn modelId="{60B51632-1875-4D80-8D05-B37450D96FAC}" type="presParOf" srcId="{7DF863AC-B392-45A7-A5EC-E9FD0E06439E}" destId="{39A64402-6897-44B0-890C-44F939F5919A}" srcOrd="0" destOrd="0" presId="urn:microsoft.com/office/officeart/2005/8/layout/hierarchy1"/>
    <dgm:cxn modelId="{A1A803E5-C140-442C-843A-43CB7906F2B7}" type="presParOf" srcId="{7DF863AC-B392-45A7-A5EC-E9FD0E06439E}" destId="{22A04B35-2E08-4E66-B434-395CD5D88A2E}" srcOrd="1" destOrd="0" presId="urn:microsoft.com/office/officeart/2005/8/layout/hierarchy1"/>
    <dgm:cxn modelId="{2153BE99-7FC2-4BC9-A348-5CEA22DB8C08}" type="presParOf" srcId="{8DDC2BF0-F4F5-45FA-B65B-5A6FE97BD8F9}" destId="{622CF3FA-8EFE-45CF-B7D5-9EBA89B69900}" srcOrd="1" destOrd="0" presId="urn:microsoft.com/office/officeart/2005/8/layout/hierarchy1"/>
    <dgm:cxn modelId="{B74B980A-2C8A-461D-8E72-6ACFF8A2AB30}" type="presParOf" srcId="{0E2A7DE3-2027-4EA4-9072-5164DB3403AF}" destId="{A9AB0779-A3A0-407A-8FA0-DCA215A75109}" srcOrd="12" destOrd="0" presId="urn:microsoft.com/office/officeart/2005/8/layout/hierarchy1"/>
    <dgm:cxn modelId="{5EB77A67-8433-4F5E-B5EF-45B06D51A600}" type="presParOf" srcId="{0E2A7DE3-2027-4EA4-9072-5164DB3403AF}" destId="{8EBA291E-196C-4863-81F9-36570F0144A5}" srcOrd="13" destOrd="0" presId="urn:microsoft.com/office/officeart/2005/8/layout/hierarchy1"/>
    <dgm:cxn modelId="{9FD8BEFF-89B2-471C-B8FB-185CF12CA70E}" type="presParOf" srcId="{8EBA291E-196C-4863-81F9-36570F0144A5}" destId="{488285CB-5478-4B34-9B4D-9AB37EE13920}" srcOrd="0" destOrd="0" presId="urn:microsoft.com/office/officeart/2005/8/layout/hierarchy1"/>
    <dgm:cxn modelId="{C91B0EF0-DFCA-4044-882E-4705E6266672}" type="presParOf" srcId="{488285CB-5478-4B34-9B4D-9AB37EE13920}" destId="{AC46E230-95EF-4843-9067-CCBC5E185357}" srcOrd="0" destOrd="0" presId="urn:microsoft.com/office/officeart/2005/8/layout/hierarchy1"/>
    <dgm:cxn modelId="{B8B46E3A-B4C3-4413-86E9-C80E2C12BBFF}" type="presParOf" srcId="{488285CB-5478-4B34-9B4D-9AB37EE13920}" destId="{AAFDD531-830E-4800-9F38-BC8AE6B56BA0}" srcOrd="1" destOrd="0" presId="urn:microsoft.com/office/officeart/2005/8/layout/hierarchy1"/>
    <dgm:cxn modelId="{541DF8E5-30BB-40F7-AA72-60B270C23554}" type="presParOf" srcId="{8EBA291E-196C-4863-81F9-36570F0144A5}" destId="{EE0A5EF0-451F-415D-8F64-328E552FD2FC}" srcOrd="1" destOrd="0" presId="urn:microsoft.com/office/officeart/2005/8/layout/hierarchy1"/>
    <dgm:cxn modelId="{F4D5A21F-10B6-429A-B17F-00F1E5DCB409}" type="presParOf" srcId="{0E2A7DE3-2027-4EA4-9072-5164DB3403AF}" destId="{38C80A60-C09C-467C-A11E-56FC67D95C4A}" srcOrd="14" destOrd="0" presId="urn:microsoft.com/office/officeart/2005/8/layout/hierarchy1"/>
    <dgm:cxn modelId="{AFFBF340-37DA-42BB-AD72-B4CFEB64B9D6}" type="presParOf" srcId="{0E2A7DE3-2027-4EA4-9072-5164DB3403AF}" destId="{D00A388D-19D1-4C53-8F42-13DA3B96CC44}" srcOrd="15" destOrd="0" presId="urn:microsoft.com/office/officeart/2005/8/layout/hierarchy1"/>
    <dgm:cxn modelId="{E5029549-6160-4AEE-9798-7631082787BC}" type="presParOf" srcId="{D00A388D-19D1-4C53-8F42-13DA3B96CC44}" destId="{29464A95-029A-4311-A58C-B431E7F5F2BF}" srcOrd="0" destOrd="0" presId="urn:microsoft.com/office/officeart/2005/8/layout/hierarchy1"/>
    <dgm:cxn modelId="{97A31B9D-EA4A-44EB-930C-FC143AEBD556}" type="presParOf" srcId="{29464A95-029A-4311-A58C-B431E7F5F2BF}" destId="{08F4DB85-FEC4-4218-9605-A74B914FF257}" srcOrd="0" destOrd="0" presId="urn:microsoft.com/office/officeart/2005/8/layout/hierarchy1"/>
    <dgm:cxn modelId="{3452679E-0F05-41FC-8CBF-226F1BA775C5}" type="presParOf" srcId="{29464A95-029A-4311-A58C-B431E7F5F2BF}" destId="{4B43FC3D-3C3D-41DE-AA49-895EABCE4B8B}" srcOrd="1" destOrd="0" presId="urn:microsoft.com/office/officeart/2005/8/layout/hierarchy1"/>
    <dgm:cxn modelId="{4797A75F-DF4B-4C2A-839F-47C6901916A7}" type="presParOf" srcId="{D00A388D-19D1-4C53-8F42-13DA3B96CC44}" destId="{C06BCE1A-8DCC-4487-8D20-7E25AC7F999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C80A60-C09C-467C-A11E-56FC67D95C4A}">
      <dsp:nvSpPr>
        <dsp:cNvPr id="0" name=""/>
        <dsp:cNvSpPr/>
      </dsp:nvSpPr>
      <dsp:spPr>
        <a:xfrm>
          <a:off x="6025976" y="3096884"/>
          <a:ext cx="5391819" cy="3665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9809"/>
              </a:lnTo>
              <a:lnTo>
                <a:pt x="5391819" y="249809"/>
              </a:lnTo>
              <a:lnTo>
                <a:pt x="5391819" y="366573"/>
              </a:lnTo>
            </a:path>
          </a:pathLst>
        </a:custGeom>
        <a:noFill/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AB0779-A3A0-407A-8FA0-DCA215A75109}">
      <dsp:nvSpPr>
        <dsp:cNvPr id="0" name=""/>
        <dsp:cNvSpPr/>
      </dsp:nvSpPr>
      <dsp:spPr>
        <a:xfrm>
          <a:off x="6025976" y="3096884"/>
          <a:ext cx="3851299" cy="3665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9809"/>
              </a:lnTo>
              <a:lnTo>
                <a:pt x="3851299" y="249809"/>
              </a:lnTo>
              <a:lnTo>
                <a:pt x="3851299" y="366573"/>
              </a:lnTo>
            </a:path>
          </a:pathLst>
        </a:custGeom>
        <a:noFill/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C656BD-F782-47AC-BE1C-19DD62752B25}">
      <dsp:nvSpPr>
        <dsp:cNvPr id="0" name=""/>
        <dsp:cNvSpPr/>
      </dsp:nvSpPr>
      <dsp:spPr>
        <a:xfrm>
          <a:off x="6025976" y="3096884"/>
          <a:ext cx="2310779" cy="3665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9809"/>
              </a:lnTo>
              <a:lnTo>
                <a:pt x="2310779" y="249809"/>
              </a:lnTo>
              <a:lnTo>
                <a:pt x="2310779" y="366573"/>
              </a:lnTo>
            </a:path>
          </a:pathLst>
        </a:custGeom>
        <a:noFill/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ECCD6E-1FC0-4659-851C-CF829B2EA1F7}">
      <dsp:nvSpPr>
        <dsp:cNvPr id="0" name=""/>
        <dsp:cNvSpPr/>
      </dsp:nvSpPr>
      <dsp:spPr>
        <a:xfrm>
          <a:off x="6025976" y="3096884"/>
          <a:ext cx="770259" cy="3665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9809"/>
              </a:lnTo>
              <a:lnTo>
                <a:pt x="770259" y="249809"/>
              </a:lnTo>
              <a:lnTo>
                <a:pt x="770259" y="366573"/>
              </a:lnTo>
            </a:path>
          </a:pathLst>
        </a:custGeom>
        <a:noFill/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4FCE22-BA95-43D7-A20D-120D973E7FB4}">
      <dsp:nvSpPr>
        <dsp:cNvPr id="0" name=""/>
        <dsp:cNvSpPr/>
      </dsp:nvSpPr>
      <dsp:spPr>
        <a:xfrm>
          <a:off x="5255716" y="3096884"/>
          <a:ext cx="770259" cy="366573"/>
        </a:xfrm>
        <a:custGeom>
          <a:avLst/>
          <a:gdLst/>
          <a:ahLst/>
          <a:cxnLst/>
          <a:rect l="0" t="0" r="0" b="0"/>
          <a:pathLst>
            <a:path>
              <a:moveTo>
                <a:pt x="770259" y="0"/>
              </a:moveTo>
              <a:lnTo>
                <a:pt x="770259" y="249809"/>
              </a:lnTo>
              <a:lnTo>
                <a:pt x="0" y="249809"/>
              </a:lnTo>
              <a:lnTo>
                <a:pt x="0" y="366573"/>
              </a:lnTo>
            </a:path>
          </a:pathLst>
        </a:custGeom>
        <a:noFill/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512B26-F104-4C0A-8515-DF51EE6B4F97}">
      <dsp:nvSpPr>
        <dsp:cNvPr id="0" name=""/>
        <dsp:cNvSpPr/>
      </dsp:nvSpPr>
      <dsp:spPr>
        <a:xfrm>
          <a:off x="3715196" y="3096884"/>
          <a:ext cx="2310779" cy="366573"/>
        </a:xfrm>
        <a:custGeom>
          <a:avLst/>
          <a:gdLst/>
          <a:ahLst/>
          <a:cxnLst/>
          <a:rect l="0" t="0" r="0" b="0"/>
          <a:pathLst>
            <a:path>
              <a:moveTo>
                <a:pt x="2310779" y="0"/>
              </a:moveTo>
              <a:lnTo>
                <a:pt x="2310779" y="249809"/>
              </a:lnTo>
              <a:lnTo>
                <a:pt x="0" y="249809"/>
              </a:lnTo>
              <a:lnTo>
                <a:pt x="0" y="366573"/>
              </a:lnTo>
            </a:path>
          </a:pathLst>
        </a:custGeom>
        <a:noFill/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76CF20-8F61-4491-B028-C60BF6F1E8B9}">
      <dsp:nvSpPr>
        <dsp:cNvPr id="0" name=""/>
        <dsp:cNvSpPr/>
      </dsp:nvSpPr>
      <dsp:spPr>
        <a:xfrm>
          <a:off x="2174676" y="3096884"/>
          <a:ext cx="3851299" cy="366573"/>
        </a:xfrm>
        <a:custGeom>
          <a:avLst/>
          <a:gdLst/>
          <a:ahLst/>
          <a:cxnLst/>
          <a:rect l="0" t="0" r="0" b="0"/>
          <a:pathLst>
            <a:path>
              <a:moveTo>
                <a:pt x="3851299" y="0"/>
              </a:moveTo>
              <a:lnTo>
                <a:pt x="3851299" y="249809"/>
              </a:lnTo>
              <a:lnTo>
                <a:pt x="0" y="249809"/>
              </a:lnTo>
              <a:lnTo>
                <a:pt x="0" y="366573"/>
              </a:lnTo>
            </a:path>
          </a:pathLst>
        </a:custGeom>
        <a:noFill/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73D294-3EEA-4353-8D2E-08E0B23BE098}">
      <dsp:nvSpPr>
        <dsp:cNvPr id="0" name=""/>
        <dsp:cNvSpPr/>
      </dsp:nvSpPr>
      <dsp:spPr>
        <a:xfrm>
          <a:off x="634156" y="3096884"/>
          <a:ext cx="5391819" cy="366573"/>
        </a:xfrm>
        <a:custGeom>
          <a:avLst/>
          <a:gdLst/>
          <a:ahLst/>
          <a:cxnLst/>
          <a:rect l="0" t="0" r="0" b="0"/>
          <a:pathLst>
            <a:path>
              <a:moveTo>
                <a:pt x="5391819" y="0"/>
              </a:moveTo>
              <a:lnTo>
                <a:pt x="5391819" y="249809"/>
              </a:lnTo>
              <a:lnTo>
                <a:pt x="0" y="249809"/>
              </a:lnTo>
              <a:lnTo>
                <a:pt x="0" y="366573"/>
              </a:lnTo>
            </a:path>
          </a:pathLst>
        </a:custGeom>
        <a:noFill/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2382F9-8667-4B5C-94C2-C1426F7B0299}">
      <dsp:nvSpPr>
        <dsp:cNvPr id="0" name=""/>
        <dsp:cNvSpPr/>
      </dsp:nvSpPr>
      <dsp:spPr>
        <a:xfrm>
          <a:off x="4881926" y="1909927"/>
          <a:ext cx="2288100" cy="118695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BBAFC1B-C47A-4369-931F-2753EF3D509F}">
      <dsp:nvSpPr>
        <dsp:cNvPr id="0" name=""/>
        <dsp:cNvSpPr/>
      </dsp:nvSpPr>
      <dsp:spPr>
        <a:xfrm>
          <a:off x="5021973" y="2042972"/>
          <a:ext cx="2288100" cy="118695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Agenda about ICT</a:t>
          </a:r>
          <a:endParaRPr lang="en-US" sz="1400" kern="1200" dirty="0"/>
        </a:p>
      </dsp:txBody>
      <dsp:txXfrm>
        <a:off x="5056738" y="2077737"/>
        <a:ext cx="2218570" cy="1117426"/>
      </dsp:txXfrm>
    </dsp:sp>
    <dsp:sp modelId="{A3F9D15F-20E8-4CD1-8196-91AD071E77AB}">
      <dsp:nvSpPr>
        <dsp:cNvPr id="0" name=""/>
        <dsp:cNvSpPr/>
      </dsp:nvSpPr>
      <dsp:spPr>
        <a:xfrm>
          <a:off x="3943" y="3463458"/>
          <a:ext cx="1260425" cy="119208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47C4158-4101-4701-9A70-50D7DC025D59}">
      <dsp:nvSpPr>
        <dsp:cNvPr id="0" name=""/>
        <dsp:cNvSpPr/>
      </dsp:nvSpPr>
      <dsp:spPr>
        <a:xfrm>
          <a:off x="143991" y="3596503"/>
          <a:ext cx="1260425" cy="11920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Introduction</a:t>
          </a:r>
          <a:endParaRPr lang="en-US" sz="1400" kern="1200" dirty="0"/>
        </a:p>
      </dsp:txBody>
      <dsp:txXfrm>
        <a:off x="178906" y="3631418"/>
        <a:ext cx="1190595" cy="1122257"/>
      </dsp:txXfrm>
    </dsp:sp>
    <dsp:sp modelId="{F7F89CBB-5E67-42E0-A9E7-7F830A6F273C}">
      <dsp:nvSpPr>
        <dsp:cNvPr id="0" name=""/>
        <dsp:cNvSpPr/>
      </dsp:nvSpPr>
      <dsp:spPr>
        <a:xfrm>
          <a:off x="1544463" y="3463458"/>
          <a:ext cx="1260425" cy="122762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123DE9D-D7BC-4402-A829-A8C8548B8580}">
      <dsp:nvSpPr>
        <dsp:cNvPr id="0" name=""/>
        <dsp:cNvSpPr/>
      </dsp:nvSpPr>
      <dsp:spPr>
        <a:xfrm>
          <a:off x="1684511" y="3596503"/>
          <a:ext cx="1260425" cy="122762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Historical Development</a:t>
          </a:r>
          <a:endParaRPr lang="en-US" sz="1400" kern="1200" dirty="0"/>
        </a:p>
      </dsp:txBody>
      <dsp:txXfrm>
        <a:off x="1720467" y="3632459"/>
        <a:ext cx="1188513" cy="1155711"/>
      </dsp:txXfrm>
    </dsp:sp>
    <dsp:sp modelId="{4AB4CF21-B9E1-4D56-BF8D-89B701033182}">
      <dsp:nvSpPr>
        <dsp:cNvPr id="0" name=""/>
        <dsp:cNvSpPr/>
      </dsp:nvSpPr>
      <dsp:spPr>
        <a:xfrm>
          <a:off x="3084983" y="3463458"/>
          <a:ext cx="1260425" cy="12458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37F79F-2CC3-43FF-93EC-D5E47F2C0C1F}">
      <dsp:nvSpPr>
        <dsp:cNvPr id="0" name=""/>
        <dsp:cNvSpPr/>
      </dsp:nvSpPr>
      <dsp:spPr>
        <a:xfrm>
          <a:off x="3225031" y="3596503"/>
          <a:ext cx="1260425" cy="124580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Component</a:t>
          </a:r>
          <a:endParaRPr lang="en-US" sz="1400" kern="1200" dirty="0"/>
        </a:p>
      </dsp:txBody>
      <dsp:txXfrm>
        <a:off x="3261519" y="3632991"/>
        <a:ext cx="1187449" cy="1172832"/>
      </dsp:txXfrm>
    </dsp:sp>
    <dsp:sp modelId="{5D51EC33-C530-4BD9-93AE-3364B501FCF7}">
      <dsp:nvSpPr>
        <dsp:cNvPr id="0" name=""/>
        <dsp:cNvSpPr/>
      </dsp:nvSpPr>
      <dsp:spPr>
        <a:xfrm>
          <a:off x="4625503" y="3463458"/>
          <a:ext cx="1260425" cy="124495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93189FE-CB9A-4F75-A1C9-78A7079CFD7D}">
      <dsp:nvSpPr>
        <dsp:cNvPr id="0" name=""/>
        <dsp:cNvSpPr/>
      </dsp:nvSpPr>
      <dsp:spPr>
        <a:xfrm>
          <a:off x="4765550" y="3596503"/>
          <a:ext cx="1260425" cy="12449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Application</a:t>
          </a:r>
          <a:endParaRPr lang="en-US" sz="1400" kern="1200" dirty="0"/>
        </a:p>
      </dsp:txBody>
      <dsp:txXfrm>
        <a:off x="4802014" y="3632967"/>
        <a:ext cx="1187497" cy="1172031"/>
      </dsp:txXfrm>
    </dsp:sp>
    <dsp:sp modelId="{A506E9C6-FB2C-4854-B900-89B32452A079}">
      <dsp:nvSpPr>
        <dsp:cNvPr id="0" name=""/>
        <dsp:cNvSpPr/>
      </dsp:nvSpPr>
      <dsp:spPr>
        <a:xfrm>
          <a:off x="6166023" y="3463458"/>
          <a:ext cx="1260425" cy="13160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496106-5D13-47DC-A657-FC271354F362}">
      <dsp:nvSpPr>
        <dsp:cNvPr id="0" name=""/>
        <dsp:cNvSpPr/>
      </dsp:nvSpPr>
      <dsp:spPr>
        <a:xfrm>
          <a:off x="6306070" y="3596503"/>
          <a:ext cx="1260425" cy="131603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Benefits</a:t>
          </a:r>
          <a:endParaRPr lang="en-US" sz="1400" kern="1200" dirty="0"/>
        </a:p>
      </dsp:txBody>
      <dsp:txXfrm>
        <a:off x="6342987" y="3633420"/>
        <a:ext cx="1186591" cy="1242198"/>
      </dsp:txXfrm>
    </dsp:sp>
    <dsp:sp modelId="{39A64402-6897-44B0-890C-44F939F5919A}">
      <dsp:nvSpPr>
        <dsp:cNvPr id="0" name=""/>
        <dsp:cNvSpPr/>
      </dsp:nvSpPr>
      <dsp:spPr>
        <a:xfrm>
          <a:off x="7706543" y="3463458"/>
          <a:ext cx="1260425" cy="13160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2A04B35-2E08-4E66-B434-395CD5D88A2E}">
      <dsp:nvSpPr>
        <dsp:cNvPr id="0" name=""/>
        <dsp:cNvSpPr/>
      </dsp:nvSpPr>
      <dsp:spPr>
        <a:xfrm>
          <a:off x="7846590" y="3596503"/>
          <a:ext cx="1260425" cy="131603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Challenges</a:t>
          </a:r>
          <a:endParaRPr lang="en-US" sz="1400" kern="1200" dirty="0"/>
        </a:p>
      </dsp:txBody>
      <dsp:txXfrm>
        <a:off x="7883507" y="3633420"/>
        <a:ext cx="1186591" cy="1242198"/>
      </dsp:txXfrm>
    </dsp:sp>
    <dsp:sp modelId="{AC46E230-95EF-4843-9067-CCBC5E185357}">
      <dsp:nvSpPr>
        <dsp:cNvPr id="0" name=""/>
        <dsp:cNvSpPr/>
      </dsp:nvSpPr>
      <dsp:spPr>
        <a:xfrm>
          <a:off x="9247063" y="3463458"/>
          <a:ext cx="1260425" cy="13515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FDD531-830E-4800-9F38-BC8AE6B56BA0}">
      <dsp:nvSpPr>
        <dsp:cNvPr id="0" name=""/>
        <dsp:cNvSpPr/>
      </dsp:nvSpPr>
      <dsp:spPr>
        <a:xfrm>
          <a:off x="9387110" y="3596503"/>
          <a:ext cx="1260425" cy="13515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Future Trends</a:t>
          </a:r>
          <a:endParaRPr lang="en-US" sz="1400" kern="1200" dirty="0"/>
        </a:p>
      </dsp:txBody>
      <dsp:txXfrm>
        <a:off x="9424027" y="3633420"/>
        <a:ext cx="1186591" cy="1277735"/>
      </dsp:txXfrm>
    </dsp:sp>
    <dsp:sp modelId="{08F4DB85-FEC4-4218-9605-A74B914FF257}">
      <dsp:nvSpPr>
        <dsp:cNvPr id="0" name=""/>
        <dsp:cNvSpPr/>
      </dsp:nvSpPr>
      <dsp:spPr>
        <a:xfrm>
          <a:off x="10787583" y="3463458"/>
          <a:ext cx="1260425" cy="135156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43FC3D-3C3D-41DE-AA49-895EABCE4B8B}">
      <dsp:nvSpPr>
        <dsp:cNvPr id="0" name=""/>
        <dsp:cNvSpPr/>
      </dsp:nvSpPr>
      <dsp:spPr>
        <a:xfrm>
          <a:off x="10927630" y="3596503"/>
          <a:ext cx="1260425" cy="13515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Conclusion</a:t>
          </a:r>
          <a:endParaRPr lang="en-US" sz="1400" kern="1200" dirty="0"/>
        </a:p>
      </dsp:txBody>
      <dsp:txXfrm>
        <a:off x="10964547" y="3633420"/>
        <a:ext cx="1186591" cy="12777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wav>
</file>

<file path=ppt/media/media2.wav>
</file>

<file path=ppt/media/media3.aac>
</file>

<file path=ppt/media/media4.aac>
</file>

<file path=ppt/media/media5.aac>
</file>

<file path=ppt/media/media6.aac>
</file>

<file path=ppt/media/media7.aac>
</file>

<file path=ppt/media/media8.aac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D66DC1-DD80-4661-9A68-82AA0565D88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6A01B-E8B5-4743-AAFB-CA8E00B28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80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46A01B-E8B5-4743-AAFB-CA8E00B287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946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24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813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986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360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2690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74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570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758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353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823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1144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8350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341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179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191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462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5648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070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78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758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43098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8906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5704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269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0181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5922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56399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6476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786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31159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7932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56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3905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9494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78457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6980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2721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11344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1671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4515243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89896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7742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088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8749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0581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83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92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187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798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17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49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987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CFFE0-F9D7-4296-892D-29C208D645D6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7F0B4-F60B-49B2-A61D-859158C79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747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6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6.xml"/><Relationship Id="rId4" Type="http://schemas.openxmlformats.org/officeDocument/2006/relationships/audio" Target="../media/media2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7.aac"/><Relationship Id="rId1" Type="http://schemas.microsoft.com/office/2007/relationships/media" Target="../media/media7.aac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audio" Target="../media/media8.aac"/><Relationship Id="rId1" Type="http://schemas.microsoft.com/office/2007/relationships/media" Target="../media/media8.aac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7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aac"/><Relationship Id="rId1" Type="http://schemas.microsoft.com/office/2007/relationships/media" Target="../media/media3.aac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4.aac"/><Relationship Id="rId1" Type="http://schemas.microsoft.com/office/2007/relationships/media" Target="../media/media4.aac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5.aac"/><Relationship Id="rId1" Type="http://schemas.microsoft.com/office/2007/relationships/media" Target="../media/media5.aac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6.aac"/><Relationship Id="rId1" Type="http://schemas.microsoft.com/office/2007/relationships/media" Target="../media/media6.aac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C570F4-8C12-DCA6-5EC6-D1FB707F9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Bilal Ahmad Khan </a:t>
            </a:r>
            <a:br>
              <a:rPr lang="en-GB" dirty="0"/>
            </a:br>
            <a:r>
              <a:rPr lang="en-GB" dirty="0"/>
              <a:t>24k-3109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B887F0-07A7-68A6-6518-2B138AA42E04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Welcome To Information And Communication Technology</a:t>
            </a:r>
          </a:p>
          <a:p>
            <a:r>
              <a:rPr lang="en-GB" dirty="0"/>
              <a:t>We are </a:t>
            </a:r>
            <a:r>
              <a:rPr lang="en-GB"/>
              <a:t>discussing  </a:t>
            </a:r>
            <a:r>
              <a:rPr lang="en-GB" dirty="0"/>
              <a:t>the major Points About Transforming The Way We Connect</a:t>
            </a:r>
            <a:br>
              <a:rPr lang="en-GB" dirty="0"/>
            </a:br>
            <a:endParaRPr lang="en-GB" dirty="0"/>
          </a:p>
        </p:txBody>
      </p:sp>
      <p:pic>
        <p:nvPicPr>
          <p:cNvPr id="6" name="Welcome To Information An 3">
            <a:hlinkClick r:id="" action="ppaction://media"/>
            <a:extLst>
              <a:ext uri="{FF2B5EF4-FFF2-40B4-BE49-F238E27FC236}">
                <a16:creationId xmlns:a16="http://schemas.microsoft.com/office/drawing/2014/main" id="{6AC71894-4F4F-3EB5-F28D-89136F156D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33490" y="2194560"/>
            <a:ext cx="609600" cy="609600"/>
          </a:xfrm>
          <a:prstGeom prst="rect">
            <a:avLst/>
          </a:prstGeom>
        </p:spPr>
      </p:pic>
      <p:pic>
        <p:nvPicPr>
          <p:cNvPr id="8" name="WE are discussing the Maj 1">
            <a:hlinkClick r:id="" action="ppaction://media"/>
            <a:extLst>
              <a:ext uri="{FF2B5EF4-FFF2-40B4-BE49-F238E27FC236}">
                <a16:creationId xmlns:a16="http://schemas.microsoft.com/office/drawing/2014/main" id="{B9295D78-5170-B5BE-07E8-FC4A41DCD4E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359573" y="2819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92733"/>
      </p:ext>
    </p:extLst>
  </p:cSld>
  <p:clrMapOvr>
    <a:masterClrMapping/>
  </p:clrMapOvr>
  <p:transition spd="slow" advTm="4708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250" autoRev="1" fill="remove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" dur="250" autoRev="1" fill="remove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" dur="250" autoRev="1" fill="remove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250" autoRev="1" fill="remov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250" autoRev="1" fill="remov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250" autoRev="1" fill="remov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50" autoRev="1" fill="remov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9" dur="250" autoRev="1" fill="remov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250" autoRev="1" fill="remov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47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449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4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 animBg="1"/>
      <p:bldP spid="5" grpId="0" uiExpand="1" build="p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317E9-24A0-44DB-1588-E4A4980EAB74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C93D9-4979-F6F6-28C6-D15CFC398743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Summary: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ICT is essential in today’s interconnected world.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Offers numerous benefits but also presents challenges that need addressing.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Final Thoughts: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Continued innovation in ICT will shape future communication, education, and business practices.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Emphasize the importance of equitable access to technology for all.</a:t>
            </a:r>
          </a:p>
          <a:p>
            <a:endParaRPr lang="en-US" dirty="0"/>
          </a:p>
        </p:txBody>
      </p:sp>
      <p:pic>
        <p:nvPicPr>
          <p:cNvPr id="4" name="WhatsApp Audio 2024-10-02 at 3.33.43 PM">
            <a:hlinkClick r:id="" action="ppaction://media"/>
            <a:extLst>
              <a:ext uri="{FF2B5EF4-FFF2-40B4-BE49-F238E27FC236}">
                <a16:creationId xmlns:a16="http://schemas.microsoft.com/office/drawing/2014/main" id="{1009E976-2B2E-9431-1A2E-946F714076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89611" y="22494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14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7000">
        <p15:prstTrans prst="peelOff"/>
      </p:transition>
    </mc:Choice>
    <mc:Fallback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292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animBg="1"/>
      <p:bldP spid="3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CF640C-CDAC-DAAC-ECE5-215FA815A8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C63B5F-53FF-B950-2345-A11C974FD106}"/>
              </a:ext>
            </a:extLst>
          </p:cNvPr>
          <p:cNvSpPr/>
          <p:nvPr/>
        </p:nvSpPr>
        <p:spPr>
          <a:xfrm>
            <a:off x="2409381" y="1012411"/>
            <a:ext cx="7373237" cy="92333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THANKS FOR WATCHING</a:t>
            </a:r>
            <a:endParaRPr lang="en-US" sz="54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WhatsApp Audio 2024-10-02 at 3.33.43 PM (1)">
            <a:hlinkClick r:id="" action="ppaction://media"/>
            <a:extLst>
              <a:ext uri="{FF2B5EF4-FFF2-40B4-BE49-F238E27FC236}">
                <a16:creationId xmlns:a16="http://schemas.microsoft.com/office/drawing/2014/main" id="{6A92768C-C0F3-4BB6-DAA5-AC9BF7B5D2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81807" y="13261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033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6000">
        <p:split orient="vert"/>
      </p:transition>
    </mc:Choice>
    <mc:Fallback>
      <p:transition spd="slow" advClick="0" advTm="6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26" presetClass="emph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D28DFF9-A812-2638-C171-DED24DBC24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9800938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WhatsApp Audio 2024-10-02 at 3.33.06 PM">
            <a:hlinkClick r:id="" action="ppaction://media"/>
            <a:extLst>
              <a:ext uri="{FF2B5EF4-FFF2-40B4-BE49-F238E27FC236}">
                <a16:creationId xmlns:a16="http://schemas.microsoft.com/office/drawing/2014/main" id="{7BDB63C8-28EE-CFAC-DA73-F9CDD747B2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12638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104772"/>
      </p:ext>
    </p:extLst>
  </p:cSld>
  <p:clrMapOvr>
    <a:masterClrMapping/>
  </p:clrMapOvr>
  <p:transition spd="slow" advTm="18407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60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Graphic spid="2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74427-B586-9B6A-5CEE-D7909682790E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Introduction to ICT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2D172BC-4C50-C61D-FD15-C1DB7E8B02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Information and Communication Technology (ICT) refers to technologies that provide access to information through telecommunications.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Facilitates communication, enhances productivity, and connects people globally.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Integral to education, business, healthcare, and everyday life.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WhatsApp Audio 2024-10-02 at 3.32.12 PM">
            <a:hlinkClick r:id="" action="ppaction://media"/>
            <a:extLst>
              <a:ext uri="{FF2B5EF4-FFF2-40B4-BE49-F238E27FC236}">
                <a16:creationId xmlns:a16="http://schemas.microsoft.com/office/drawing/2014/main" id="{4096B719-330C-FC21-3AC8-8048A09761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0838" y="23463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101649"/>
      </p:ext>
    </p:extLst>
  </p:cSld>
  <p:clrMapOvr>
    <a:masterClrMapping/>
  </p:clrMapOvr>
  <p:transition spd="slow" advTm="257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254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animBg="1"/>
      <p:bldP spid="4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4797-3E08-37F7-4356-56BDC37EE93A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Historical Development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FB0C2-2E25-B528-37D6-CEF0C4F5D09C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Key Milestones: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1837:</a:t>
            </a:r>
            <a:r>
              <a:rPr lang="en-US" dirty="0"/>
              <a:t> Invention of the telegraph.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1876:</a:t>
            </a:r>
            <a:r>
              <a:rPr lang="en-US" dirty="0"/>
              <a:t> Alexander Graham Bell invents the telephone.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1969:</a:t>
            </a:r>
            <a:r>
              <a:rPr lang="en-US" dirty="0"/>
              <a:t> The establishment of ARPANET, the precursor to the internet.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1990s:</a:t>
            </a:r>
            <a:r>
              <a:rPr lang="en-US" dirty="0"/>
              <a:t> Widespread adoption of the World Wide Web.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Impact: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Revolutionized communication, making it instantaneous and accessible.</a:t>
            </a:r>
          </a:p>
          <a:p>
            <a:endParaRPr lang="en-US" dirty="0"/>
          </a:p>
        </p:txBody>
      </p:sp>
      <p:pic>
        <p:nvPicPr>
          <p:cNvPr id="4" name="WhatsApp Audio 2024-10-02 at 3.32.11 PM">
            <a:hlinkClick r:id="" action="ppaction://media"/>
            <a:extLst>
              <a:ext uri="{FF2B5EF4-FFF2-40B4-BE49-F238E27FC236}">
                <a16:creationId xmlns:a16="http://schemas.microsoft.com/office/drawing/2014/main" id="{E4A3D523-9E53-0983-1B7E-954EB2D8B1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4811" y="22494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49275"/>
      </p:ext>
    </p:extLst>
  </p:cSld>
  <p:clrMapOvr>
    <a:masterClrMapping/>
  </p:clrMapOvr>
  <p:transition spd="slow" advTm="2968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29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animBg="1"/>
      <p:bldP spid="3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4324-03A3-685D-A3D9-A16CC6CF746A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Components of ICT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2D1DC-E439-A5D3-F513-E34A20FE36B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Hardware: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Computers, smartphones, servers, routers.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Software: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Operating systems (Windows, macOS), applications (Microsoft Office, web browsers).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Networks: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Internet, intranets, cloud services.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Integration: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 components work together to enable communication and data sharing.</a:t>
            </a:r>
          </a:p>
          <a:p>
            <a:endParaRPr lang="en-US" dirty="0"/>
          </a:p>
        </p:txBody>
      </p:sp>
      <p:pic>
        <p:nvPicPr>
          <p:cNvPr id="4" name="WhatsApp Audio 2024-10-02 at 3.33.06 PM (1)">
            <a:hlinkClick r:id="" action="ppaction://media"/>
            <a:extLst>
              <a:ext uri="{FF2B5EF4-FFF2-40B4-BE49-F238E27FC236}">
                <a16:creationId xmlns:a16="http://schemas.microsoft.com/office/drawing/2014/main" id="{4938AD01-1CA1-62F9-4CBB-E8CE2EC6F0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03379" y="22494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124229"/>
      </p:ext>
    </p:extLst>
  </p:cSld>
  <p:clrMapOvr>
    <a:masterClrMapping/>
  </p:clrMapOvr>
  <p:transition spd="slow" advTm="3307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330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animBg="1"/>
      <p:bldP spid="3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70F90-50B1-E4DF-EF4F-E75E4F4B2658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Application of ICT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AFCF6-0B8A-79F7-51A2-7216D32D4DB4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Education: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E-learning platforms (Coursera, Khan Academy).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Virtual classrooms and online assessments.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Business: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E-commerce (Amazon, eBay) and online marketing.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Remote work tools (Zoom, Slack).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Healthcare: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Telemedicine services (consultations via video).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Electronic health records for efficient patient management.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344797"/>
      </p:ext>
    </p:extLst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AAA42-75AC-6263-CF3A-951A4048CDA8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Benefits of ICT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5F320-96B4-A259-1143-38822D033509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Accessibility: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Information is readily available to a broader audience.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Reduces barriers for those in remote areas.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Efficiency: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Automation of tasks and improved workflows.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Faster communication leads to quicker decision-making.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Connectivity: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Global networking and collaboration.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Social media platforms foster community engagement.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378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6000">
        <p14:reveal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53257-6E6A-2153-36EE-BBD0F1314759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Challenges of ICT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F9721C-A63A-A90B-AEE1-0C21E6F997C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Digital Divide: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Inequities in access to technology and digital literacy.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Privacy and Security: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Increasing cyber threats (hacking, data breaches).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 of data protection laws (GDPR, CCPA).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Dependence on Technology: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Risks associated with over-reliance on digital platforms.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Potential for reduced face-to-face interaction.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496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6000">
        <p:split orient="vert"/>
      </p:transition>
    </mc:Choice>
    <mc:Fallback>
      <p:transition spd="slow" advClick="0" advTm="6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F127C-B643-7C71-2E98-6F43C57C9F37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Future trends of ICT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088E93C-F9B2-A629-A376-45547DFC30A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Artificial Intelligence (AI) and its applications (chatbots, analytics).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Internet of Things (IoT) connecting devices for smarter living.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5G networks enhancing mobile connectivity and speed.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Sustainability: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Green ICT initiatives to reduce environmental impact.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Energy-efficient technologies and practices.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Changing Workforce: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Rise of remote work and digital nomadism.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Emerging Technologies: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 for continuous upskilling and digital literacy.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630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6000">
        <p:split orient="vert"/>
      </p:transition>
    </mc:Choice>
    <mc:Fallback>
      <p:transition spd="slow" advClick="0" advTm="6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3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4189</TotalTime>
  <Words>485</Words>
  <Application>Microsoft Office PowerPoint</Application>
  <PresentationFormat>Widescreen</PresentationFormat>
  <Paragraphs>84</Paragraphs>
  <Slides>11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Century Gothic</vt:lpstr>
      <vt:lpstr>Tw Cen MT</vt:lpstr>
      <vt:lpstr>Mesh</vt:lpstr>
      <vt:lpstr>Circuit</vt:lpstr>
      <vt:lpstr>Vapor Trail</vt:lpstr>
      <vt:lpstr>Bilal Ahmad Khan  24k-3109</vt:lpstr>
      <vt:lpstr>PowerPoint Presentation</vt:lpstr>
      <vt:lpstr>Introduction to ICT</vt:lpstr>
      <vt:lpstr>Historical Development</vt:lpstr>
      <vt:lpstr>Components of ICT</vt:lpstr>
      <vt:lpstr>Application of ICT</vt:lpstr>
      <vt:lpstr>Benefits of ICT</vt:lpstr>
      <vt:lpstr>Challenges of ICT</vt:lpstr>
      <vt:lpstr>Future trends of ICT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Lenovo</dc:creator>
  <cp:lastModifiedBy>Lenovo</cp:lastModifiedBy>
  <cp:revision>5</cp:revision>
  <dcterms:created xsi:type="dcterms:W3CDTF">2024-09-29T13:30:08Z</dcterms:created>
  <dcterms:modified xsi:type="dcterms:W3CDTF">2024-10-02T11:39:37Z</dcterms:modified>
</cp:coreProperties>
</file>

<file path=docProps/thumbnail.jpeg>
</file>